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10" r:id="rId4"/>
    <p:sldId id="511" r:id="rId5"/>
    <p:sldId id="512" r:id="rId6"/>
    <p:sldId id="513" r:id="rId7"/>
    <p:sldId id="520" r:id="rId8"/>
    <p:sldId id="514" r:id="rId9"/>
    <p:sldId id="515" r:id="rId10"/>
    <p:sldId id="517" r:id="rId11"/>
    <p:sldId id="518" r:id="rId12"/>
    <p:sldId id="519"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xperience.sap.com/fiori-design-web/message-popover/"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github.com/soyuztechnologies/HPC_Training/blob/master/Day%209/Exercise_ToolBar%26MessageBox/webapp/controller/View2.controller.js" TargetMode="External"/><Relationship Id="rId4" Type="http://schemas.openxmlformats.org/officeDocument/2006/relationships/hyperlink" Target="https://github.com/soyuztechnologies/HPC_Training/blob/master/Day%209/Exercise_ToolBar%26MessageBox/webapp/view/View2.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9/Exercise_WorkListApp/webapp/view/View2.view.xml" TargetMode="External"/><Relationship Id="rId5" Type="http://schemas.openxmlformats.org/officeDocument/2006/relationships/hyperlink" Target="https://github.com/soyuztechnologies/HPC_Training/blob/master/Day%209/Exercise_WorkListApp/webapp/controller/View1.controller.js" TargetMode="External"/><Relationship Id="rId4" Type="http://schemas.openxmlformats.org/officeDocument/2006/relationships/hyperlink" Target="https://github.com/soyuztechnologies/HPC_Training/blob/master/Day%209/Exercise_WorkListApp/webapp/view/View1.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HPC_Training/blob/master/Day%209/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HPC_Training/blob/master/Day%209/Exercise_ListBinding/webapp/view/View1.view.xml" TargetMode="External"/><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9/Exercise_ListBinding/webapp/util/formatter.js" TargetMode="External"/><Relationship Id="rId5" Type="http://schemas.openxmlformats.org/officeDocument/2006/relationships/hyperlink" Target="https://github.com/soyuztechnologies/HPC_Training/blob/master/Day%209/Exercise_ListBinding/webapp/mockdata/fruits.json" TargetMode="External"/><Relationship Id="rId4" Type="http://schemas.openxmlformats.org/officeDocument/2006/relationships/hyperlink" Target="https://github.com/soyuztechnologies/HPC_Training/blob/master/Day%209/Exercise_ListBinding/webapp/manifes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HPC_Training/blob/master/Day%209/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HPC_Training/blob/master/Day%209/Exercise_Search/webapp/controller/View1.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List Control in UI5</a:t>
            </a:r>
          </a:p>
          <a:p>
            <a:pPr marL="285750" indent="-285750">
              <a:buFont typeface="Arial" panose="020B0604020202020204" pitchFamily="34" charset="0"/>
              <a:buChar char="•"/>
            </a:pPr>
            <a:r>
              <a:rPr lang="en-US" dirty="0"/>
              <a:t>Types of List Control</a:t>
            </a:r>
          </a:p>
          <a:p>
            <a:pPr marL="285750" indent="-285750">
              <a:buFont typeface="Arial" panose="020B0604020202020204" pitchFamily="34" charset="0"/>
              <a:buChar char="•"/>
            </a:pPr>
            <a:r>
              <a:rPr lang="en-US" dirty="0"/>
              <a:t>Binding of List control</a:t>
            </a:r>
          </a:p>
          <a:p>
            <a:pPr marL="285750" indent="-285750">
              <a:buFont typeface="Arial" panose="020B0604020202020204" pitchFamily="34" charset="0"/>
              <a:buChar char="•"/>
            </a:pPr>
            <a:r>
              <a:rPr lang="en-US" dirty="0"/>
              <a:t>Understanding the List Modes</a:t>
            </a:r>
          </a:p>
          <a:p>
            <a:pPr marL="285750" indent="-285750">
              <a:buFont typeface="Arial" panose="020B0604020202020204" pitchFamily="34" charset="0"/>
              <a:buChar char="•"/>
            </a:pPr>
            <a:r>
              <a:rPr lang="en-US" dirty="0"/>
              <a:t>Understanding how to search data using Search Field</a:t>
            </a:r>
          </a:p>
          <a:p>
            <a:pPr marL="285750" indent="-285750">
              <a:buFont typeface="Arial" panose="020B0604020202020204" pitchFamily="34" charset="0"/>
              <a:buChar char="•"/>
            </a:pPr>
            <a:r>
              <a:rPr lang="en-US" dirty="0"/>
              <a:t>Introduction to the Data Filtering</a:t>
            </a:r>
          </a:p>
          <a:p>
            <a:pPr marL="285750" indent="-285750">
              <a:buFont typeface="Arial" panose="020B0604020202020204" pitchFamily="34" charset="0"/>
              <a:buChar char="•"/>
            </a:pPr>
            <a:r>
              <a:rPr lang="en-US" dirty="0"/>
              <a:t>Adding toolbar in the application.</a:t>
            </a:r>
          </a:p>
          <a:p>
            <a:pPr marL="285750" indent="-285750">
              <a:buFont typeface="Arial" panose="020B0604020202020204" pitchFamily="34" charset="0"/>
              <a:buChar char="•"/>
            </a:pPr>
            <a:r>
              <a:rPr lang="en-US" dirty="0"/>
              <a:t>Showing a Message Box.</a:t>
            </a:r>
          </a:p>
          <a:p>
            <a:pPr marL="285750" indent="-285750">
              <a:buFont typeface="Arial" panose="020B0604020202020204" pitchFamily="34" charset="0"/>
              <a:buChar char="•"/>
            </a:pPr>
            <a:r>
              <a:rPr lang="en-US" dirty="0"/>
              <a:t>Introduction to Worklist Fiori Application</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13068</TotalTime>
  <Words>1275</Words>
  <Application>Microsoft Office PowerPoint</Application>
  <PresentationFormat>Widescreen</PresentationFormat>
  <Paragraphs>154</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1063</cp:revision>
  <dcterms:created xsi:type="dcterms:W3CDTF">2016-07-10T03:33:26Z</dcterms:created>
  <dcterms:modified xsi:type="dcterms:W3CDTF">2021-12-28T06:32:48Z</dcterms:modified>
</cp:coreProperties>
</file>